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8" r:id="rId4"/>
    <p:sldId id="261" r:id="rId5"/>
    <p:sldId id="262" r:id="rId6"/>
    <p:sldId id="263" r:id="rId7"/>
    <p:sldId id="265" r:id="rId8"/>
    <p:sldId id="264" r:id="rId9"/>
    <p:sldId id="256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сайтом учителя</a:t>
            </a:r>
            <a:endParaRPr lang="ru-RU" dirty="0"/>
          </a:p>
        </p:txBody>
      </p:sp>
      <p:pic>
        <p:nvPicPr>
          <p:cNvPr id="4" name="Содержимое 3" descr="0801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073" y="1338263"/>
            <a:ext cx="5229054" cy="342900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означает понятие «вещество»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Вещество</a:t>
            </a:r>
            <a:r>
              <a:rPr lang="ru-RU" dirty="0" smtClean="0"/>
              <a:t> - одна из форм материи, состоящая из молекул и атомов.</a:t>
            </a:r>
            <a:endParaRPr lang="ru-RU" dirty="0"/>
          </a:p>
        </p:txBody>
      </p:sp>
      <p:pic>
        <p:nvPicPr>
          <p:cNvPr id="6" name="Содержимое 5" descr="0801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1889125"/>
            <a:ext cx="4038600" cy="2271713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вещество отличается от физического тела?</a:t>
            </a:r>
            <a:endParaRPr lang="ru-RU" dirty="0"/>
          </a:p>
        </p:txBody>
      </p:sp>
      <p:pic>
        <p:nvPicPr>
          <p:cNvPr id="5" name="Содержимое 4" descr="0801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189956"/>
            <a:ext cx="4038600" cy="2271713"/>
          </a:xfrm>
          <a:ln w="12700"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928808"/>
            <a:ext cx="4038600" cy="2793540"/>
          </a:xfrm>
        </p:spPr>
        <p:txBody>
          <a:bodyPr/>
          <a:lstStyle/>
          <a:p>
            <a:r>
              <a:rPr lang="ru-RU" b="1" dirty="0" smtClean="0"/>
              <a:t>Физическое тело </a:t>
            </a:r>
            <a:r>
              <a:rPr lang="ru-RU" dirty="0" smtClean="0"/>
              <a:t>- материально существующий объект, обладающий физическими свойствами.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веществ и тел</a:t>
            </a:r>
            <a:endParaRPr lang="ru-RU" dirty="0"/>
          </a:p>
        </p:txBody>
      </p:sp>
      <p:pic>
        <p:nvPicPr>
          <p:cNvPr id="8" name="Содержимое 7" descr="080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6947" y="1338263"/>
            <a:ext cx="6507306" cy="342900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259008"/>
          </a:xfrm>
        </p:spPr>
        <p:txBody>
          <a:bodyPr/>
          <a:lstStyle/>
          <a:p>
            <a:r>
              <a:rPr lang="ru-RU" dirty="0" smtClean="0"/>
              <a:t>Какое агрегатное состояние могут иметь вещества?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5932"/>
            <a:ext cx="7772400" cy="2980738"/>
          </a:xfrm>
        </p:spPr>
        <p:txBody>
          <a:bodyPr/>
          <a:lstStyle/>
          <a:p>
            <a:r>
              <a:rPr lang="ru-RU" dirty="0" smtClean="0"/>
              <a:t>Агрегатные состояния веществ:</a:t>
            </a:r>
          </a:p>
          <a:p>
            <a:r>
              <a:rPr lang="ru-RU" dirty="0" smtClean="0"/>
              <a:t>Жидкое</a:t>
            </a:r>
          </a:p>
          <a:p>
            <a:r>
              <a:rPr lang="ru-RU" dirty="0" smtClean="0"/>
              <a:t>Твердое</a:t>
            </a:r>
          </a:p>
          <a:p>
            <a:r>
              <a:rPr lang="ru-RU" dirty="0" smtClean="0"/>
              <a:t>Газообразное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330446"/>
          </a:xfrm>
        </p:spPr>
        <p:txBody>
          <a:bodyPr/>
          <a:lstStyle/>
          <a:p>
            <a:r>
              <a:rPr lang="ru-RU" dirty="0" smtClean="0"/>
              <a:t>Чем смеси отличаются от вещества?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643056"/>
            <a:ext cx="7772400" cy="312361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Нефть (бензин, керосин, мазут);</a:t>
            </a:r>
          </a:p>
          <a:p>
            <a:r>
              <a:rPr lang="ru-RU" dirty="0" smtClean="0"/>
              <a:t>Молоко (белки, жиры, углеводы);</a:t>
            </a:r>
          </a:p>
          <a:p>
            <a:r>
              <a:rPr lang="ru-RU" dirty="0" smtClean="0"/>
              <a:t>Природная вода (соли);</a:t>
            </a:r>
          </a:p>
          <a:p>
            <a:r>
              <a:rPr lang="ru-RU" dirty="0" smtClean="0"/>
              <a:t>Газировка (сахар, красители, консерванты);</a:t>
            </a:r>
          </a:p>
          <a:p>
            <a:r>
              <a:rPr lang="ru-RU" dirty="0" smtClean="0"/>
              <a:t>Почва (глина, песок, перегной);</a:t>
            </a:r>
          </a:p>
          <a:p>
            <a:r>
              <a:rPr lang="ru-RU" dirty="0" smtClean="0"/>
              <a:t>Человек (кровь, кости, мышцы).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«свойство вещества»?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Физические свойства: </a:t>
            </a:r>
            <a:r>
              <a:rPr lang="ru-RU" dirty="0" smtClean="0"/>
              <a:t>цвет, запах, размер, вес, растворимость, температура плавления, температура кипения, вязкость, плотность, теплоёмкость, теплопроводность, электропроводность, сорбция (поглотительная способность), концентрация, текучесть, радиоактивность.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Химические свойства </a:t>
            </a:r>
            <a:r>
              <a:rPr lang="ru-RU" dirty="0" smtClean="0"/>
              <a:t>- явления, проявляемые веществом в процессах, при которых оно превращается в другие вещества (например: горение, соединение, разложение).</a:t>
            </a:r>
          </a:p>
          <a:p>
            <a:r>
              <a:rPr lang="ru-RU" b="1" dirty="0" smtClean="0"/>
              <a:t>Свойства вещества </a:t>
            </a:r>
            <a:r>
              <a:rPr lang="ru-RU" dirty="0" smtClean="0"/>
              <a:t>- признаки, по которым вещества отличаются друг от друга или сходны между собой.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1259008"/>
          </a:xfrm>
        </p:spPr>
        <p:txBody>
          <a:bodyPr/>
          <a:lstStyle/>
          <a:p>
            <a:r>
              <a:rPr lang="ru-RU" dirty="0" smtClean="0"/>
              <a:t>Химия - наука о веществах и их превращениях.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785932"/>
            <a:ext cx="7772400" cy="29807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Значение химии:</a:t>
            </a:r>
          </a:p>
          <a:p>
            <a:r>
              <a:rPr lang="ru-RU" dirty="0" smtClean="0"/>
              <a:t>обеспечивает переработку полезных ископаемых (нефти, газа, руд),</a:t>
            </a:r>
          </a:p>
          <a:p>
            <a:r>
              <a:rPr lang="ru-RU" dirty="0" smtClean="0"/>
              <a:t>создает минеральные удобрения и средства защиты от болезней для растений, животных и человека,</a:t>
            </a:r>
          </a:p>
          <a:p>
            <a:r>
              <a:rPr lang="ru-RU" dirty="0" smtClean="0"/>
              <a:t>производство строительных материалов, тканей, пластмасс, красок, моющих средств и других синтетических изделий.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 домашних упражнений</a:t>
            </a:r>
            <a:endParaRPr lang="ru-RU" dirty="0"/>
          </a:p>
        </p:txBody>
      </p:sp>
      <p:pic>
        <p:nvPicPr>
          <p:cNvPr id="4" name="Содержимое 3" descr="0801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783" y="1338263"/>
            <a:ext cx="4025633" cy="342900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Cambria" pitchFamily="18" charset="0"/>
              </a:rPr>
              <a:t>chemistry.bbsb.ru</a:t>
            </a:r>
            <a:endParaRPr lang="ru-RU" dirty="0">
              <a:ea typeface="Cambria" pitchFamily="18" charset="0"/>
            </a:endParaRPr>
          </a:p>
        </p:txBody>
      </p:sp>
      <p:pic>
        <p:nvPicPr>
          <p:cNvPr id="4" name="Содержимое 3" descr="0801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38263"/>
            <a:ext cx="6096000" cy="342900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учебником химии</a:t>
            </a:r>
            <a:endParaRPr lang="ru-RU" dirty="0"/>
          </a:p>
        </p:txBody>
      </p:sp>
      <p:pic>
        <p:nvPicPr>
          <p:cNvPr id="10" name="Содержимое 9" descr="08010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304"/>
            <a:ext cx="2658939" cy="3395663"/>
          </a:xfrm>
          <a:ln w="12700">
            <a:solidFill>
              <a:schemeClr val="tx1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868" y="1357304"/>
            <a:ext cx="5072098" cy="33944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chemistry.bbsb.ru/8.pdf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Тетради по химии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Рабочая тетрадь (не менее 48 листов)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Тетрадь для контрольных и самостоятельных работ (12 листов)</a:t>
            </a:r>
            <a:endParaRPr lang="ru-RU" dirty="0"/>
          </a:p>
        </p:txBody>
      </p:sp>
      <p:pic>
        <p:nvPicPr>
          <p:cNvPr id="9" name="Содержимое 8" descr="0801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34429" y="1844675"/>
            <a:ext cx="2485729" cy="2968625"/>
          </a:xfrm>
          <a:ln w="12700">
            <a:solidFill>
              <a:schemeClr val="tx1"/>
            </a:solidFill>
          </a:ln>
        </p:spPr>
      </p:pic>
      <p:pic>
        <p:nvPicPr>
          <p:cNvPr id="10" name="Содержимое 9" descr="0801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45302"/>
            <a:ext cx="4041775" cy="2567371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принадлежности</a:t>
            </a:r>
            <a:endParaRPr lang="ru-RU" dirty="0"/>
          </a:p>
        </p:txBody>
      </p:sp>
      <p:pic>
        <p:nvPicPr>
          <p:cNvPr id="9" name="Содержимое 8" descr="080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069443"/>
            <a:ext cx="4038600" cy="1911076"/>
          </a:xfrm>
          <a:ln w="12700">
            <a:solidFill>
              <a:schemeClr val="tx1"/>
            </a:solidFill>
          </a:ln>
        </p:spPr>
      </p:pic>
      <p:pic>
        <p:nvPicPr>
          <p:cNvPr id="10" name="Содержимое 9" descr="080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168356"/>
            <a:ext cx="4038600" cy="171325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440228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Обязательно: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Прочитать § 1, вопросы 3-5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По желанию: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пройти тест на сайте учителя, нарисовать рисунок на тему «Безопасность в кабинете химии»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Опасность кабинета химии</a:t>
            </a:r>
            <a:endParaRPr lang="ru-RU" dirty="0"/>
          </a:p>
        </p:txBody>
      </p:sp>
      <p:pic>
        <p:nvPicPr>
          <p:cNvPr id="4" name="Содержимое 3" descr="080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876" y="1338263"/>
            <a:ext cx="4265448" cy="342900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техники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1. Запрещается есть и пить, нельзя пробовать вещества на вкус;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2. Нельзя брать вещества руками и пренебрегать правилами техники безопасности;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3. Запрещено самовольно сливать и смешивать реактивы;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4. Запрещается проводить опыты и действия не предусмотренные инструкцией;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5. Нельзя оставлять открытыми склянки и банки с веществами;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6. Запрещается выливать и высыпать остатки реактивов обратно в склянки и банки;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7. Нельзя менять пробки от банок и пользоваться одной пипеткой для разных реактивов;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8. Запрещено без разрешения учителя убирать рассыпанные и разлитые вещества;</a:t>
            </a:r>
          </a:p>
          <a:p>
            <a:pPr marL="582930" indent="-514350">
              <a:buNone/>
            </a:pPr>
            <a:r>
              <a:rPr lang="ru-RU" sz="1300" b="1" dirty="0" smtClean="0">
                <a:solidFill>
                  <a:srgbClr val="FFC000"/>
                </a:solidFill>
              </a:rPr>
              <a:t>9. Нельзя выливать или высыпать реактивы в раковину.</a:t>
            </a:r>
            <a:endParaRPr lang="ru-RU" sz="13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none" dirty="0" smtClean="0"/>
              <a:t>Предмет химии. Вещества и их свойства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Химия 8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</TotalTime>
  <Words>411</Words>
  <PresentationFormat>Экран (16:9)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Знакомство с сайтом учителя</vt:lpstr>
      <vt:lpstr>chemistry.bbsb.ru</vt:lpstr>
      <vt:lpstr>Знакомство с учебником химии</vt:lpstr>
      <vt:lpstr>Тетради по химии</vt:lpstr>
      <vt:lpstr>Другие принадлежности</vt:lpstr>
      <vt:lpstr>Домашнее задание Обязательно: Прочитать § 1, вопросы 3-5 По желанию: пройти тест на сайте учителя, нарисовать рисунок на тему «Безопасность в кабинете химии»</vt:lpstr>
      <vt:lpstr>Опасность кабинета химии</vt:lpstr>
      <vt:lpstr>Правила техники безопасности</vt:lpstr>
      <vt:lpstr>Предмет химии. Вещества и их свойства</vt:lpstr>
      <vt:lpstr>Что означает понятие «вещество»</vt:lpstr>
      <vt:lpstr>Чем вещество отличается от физического тела?</vt:lpstr>
      <vt:lpstr>Примеры веществ и тел</vt:lpstr>
      <vt:lpstr>Какое агрегатное состояние могут иметь вещества?</vt:lpstr>
      <vt:lpstr>Чем смеси отличаются от вещества?</vt:lpstr>
      <vt:lpstr>Что такое «свойство вещества»?</vt:lpstr>
      <vt:lpstr>Химия - наука о веществах и их превращениях.</vt:lpstr>
      <vt:lpstr>Разбор домашних упражнений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63</cp:revision>
  <dcterms:created xsi:type="dcterms:W3CDTF">2020-09-01T17:20:57Z</dcterms:created>
  <dcterms:modified xsi:type="dcterms:W3CDTF">2020-09-01T21:08:19Z</dcterms:modified>
</cp:coreProperties>
</file>